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74" r:id="rId5"/>
    <p:sldMasterId id="2147483676" r:id="rId6"/>
  </p:sldMasterIdLst>
  <p:sldIdLst>
    <p:sldId id="269" r:id="rId7"/>
    <p:sldId id="293" r:id="rId8"/>
    <p:sldId id="294" r:id="rId9"/>
    <p:sldId id="270" r:id="rId10"/>
    <p:sldId id="305" r:id="rId11"/>
    <p:sldId id="277" r:id="rId12"/>
    <p:sldId id="278" r:id="rId13"/>
    <p:sldId id="285" r:id="rId14"/>
    <p:sldId id="303" r:id="rId15"/>
    <p:sldId id="304" r:id="rId16"/>
    <p:sldId id="295" r:id="rId17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D9D66-53B0-4DEB-8234-A57407E4FDA8}" v="122" dt="2020-10-14T13:42:31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4" autoAdjust="0"/>
    <p:restoredTop sz="96718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9D8D9D66-53B0-4DEB-8234-A57407E4FDA8}"/>
    <pc:docChg chg="custSel addSld delSld modSld sldOrd">
      <pc:chgData name="Selten, LLM (Liene)" userId="b8fe06bb-7cfa-4f96-b8a0-f4e7fbc49ef5" providerId="ADAL" clId="{9D8D9D66-53B0-4DEB-8234-A57407E4FDA8}" dt="2020-10-14T13:42:31.306" v="810"/>
      <pc:docMkLst>
        <pc:docMk/>
      </pc:docMkLst>
      <pc:sldChg chg="addSp delSp modSp mod">
        <pc:chgData name="Selten, LLM (Liene)" userId="b8fe06bb-7cfa-4f96-b8a0-f4e7fbc49ef5" providerId="ADAL" clId="{9D8D9D66-53B0-4DEB-8234-A57407E4FDA8}" dt="2020-10-14T12:39:41.446" v="8" actId="22"/>
        <pc:sldMkLst>
          <pc:docMk/>
          <pc:sldMk cId="2776987195" sldId="269"/>
        </pc:sldMkLst>
        <pc:spChg chg="del">
          <ac:chgData name="Selten, LLM (Liene)" userId="b8fe06bb-7cfa-4f96-b8a0-f4e7fbc49ef5" providerId="ADAL" clId="{9D8D9D66-53B0-4DEB-8234-A57407E4FDA8}" dt="2020-10-14T12:39:29.836" v="5" actId="478"/>
          <ac:spMkLst>
            <pc:docMk/>
            <pc:sldMk cId="2776987195" sldId="26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9D8D9D66-53B0-4DEB-8234-A57407E4FDA8}" dt="2020-10-14T12:39:34.004" v="7" actId="1076"/>
          <ac:spMkLst>
            <pc:docMk/>
            <pc:sldMk cId="2776987195" sldId="269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9D8D9D66-53B0-4DEB-8234-A57407E4FDA8}" dt="2020-10-14T12:39:31.319" v="6" actId="478"/>
          <ac:spMkLst>
            <pc:docMk/>
            <pc:sldMk cId="2776987195" sldId="269"/>
            <ac:spMk id="9" creationId="{2BFAAD62-6A7D-469F-AA12-120454BE032A}"/>
          </ac:spMkLst>
        </pc:spChg>
        <pc:picChg chg="add">
          <ac:chgData name="Selten, LLM (Liene)" userId="b8fe06bb-7cfa-4f96-b8a0-f4e7fbc49ef5" providerId="ADAL" clId="{9D8D9D66-53B0-4DEB-8234-A57407E4FDA8}" dt="2020-10-14T12:39:41.446" v="8" actId="22"/>
          <ac:picMkLst>
            <pc:docMk/>
            <pc:sldMk cId="2776987195" sldId="269"/>
            <ac:picMk id="11" creationId="{D34ACB87-6E58-4087-B5B6-B134A2420CD9}"/>
          </ac:picMkLst>
        </pc:picChg>
      </pc:sldChg>
      <pc:sldChg chg="addSp delSp modSp mod delAnim modAnim">
        <pc:chgData name="Selten, LLM (Liene)" userId="b8fe06bb-7cfa-4f96-b8a0-f4e7fbc49ef5" providerId="ADAL" clId="{9D8D9D66-53B0-4DEB-8234-A57407E4FDA8}" dt="2020-10-14T12:59:27.672" v="613" actId="1076"/>
        <pc:sldMkLst>
          <pc:docMk/>
          <pc:sldMk cId="3896318775" sldId="270"/>
        </pc:sldMkLst>
        <pc:spChg chg="mod">
          <ac:chgData name="Selten, LLM (Liene)" userId="b8fe06bb-7cfa-4f96-b8a0-f4e7fbc49ef5" providerId="ADAL" clId="{9D8D9D66-53B0-4DEB-8234-A57407E4FDA8}" dt="2020-10-14T12:42:12.583" v="85" actId="20577"/>
          <ac:spMkLst>
            <pc:docMk/>
            <pc:sldMk cId="3896318775" sldId="270"/>
            <ac:spMk id="2" creationId="{00000000-0000-0000-0000-000000000000}"/>
          </ac:spMkLst>
        </pc:spChg>
        <pc:spChg chg="mod">
          <ac:chgData name="Selten, LLM (Liene)" userId="b8fe06bb-7cfa-4f96-b8a0-f4e7fbc49ef5" providerId="ADAL" clId="{9D8D9D66-53B0-4DEB-8234-A57407E4FDA8}" dt="2020-10-14T12:59:16.945" v="607" actId="20577"/>
          <ac:spMkLst>
            <pc:docMk/>
            <pc:sldMk cId="3896318775" sldId="270"/>
            <ac:spMk id="6" creationId="{00000000-0000-0000-0000-000000000000}"/>
          </ac:spMkLst>
        </pc:spChg>
        <pc:spChg chg="del">
          <ac:chgData name="Selten, LLM (Liene)" userId="b8fe06bb-7cfa-4f96-b8a0-f4e7fbc49ef5" providerId="ADAL" clId="{9D8D9D66-53B0-4DEB-8234-A57407E4FDA8}" dt="2020-10-14T12:59:05.238" v="601" actId="478"/>
          <ac:spMkLst>
            <pc:docMk/>
            <pc:sldMk cId="3896318775" sldId="270"/>
            <ac:spMk id="8" creationId="{00000000-0000-0000-0000-000000000000}"/>
          </ac:spMkLst>
        </pc:spChg>
        <pc:spChg chg="del">
          <ac:chgData name="Selten, LLM (Liene)" userId="b8fe06bb-7cfa-4f96-b8a0-f4e7fbc49ef5" providerId="ADAL" clId="{9D8D9D66-53B0-4DEB-8234-A57407E4FDA8}" dt="2020-10-14T12:59:07.720" v="602" actId="478"/>
          <ac:spMkLst>
            <pc:docMk/>
            <pc:sldMk cId="3896318775" sldId="270"/>
            <ac:spMk id="9" creationId="{00000000-0000-0000-0000-000000000000}"/>
          </ac:spMkLst>
        </pc:spChg>
        <pc:spChg chg="del">
          <ac:chgData name="Selten, LLM (Liene)" userId="b8fe06bb-7cfa-4f96-b8a0-f4e7fbc49ef5" providerId="ADAL" clId="{9D8D9D66-53B0-4DEB-8234-A57407E4FDA8}" dt="2020-10-14T12:59:10.726" v="604" actId="478"/>
          <ac:spMkLst>
            <pc:docMk/>
            <pc:sldMk cId="3896318775" sldId="270"/>
            <ac:spMk id="10" creationId="{00000000-0000-0000-0000-000000000000}"/>
          </ac:spMkLst>
        </pc:spChg>
        <pc:picChg chg="add">
          <ac:chgData name="Selten, LLM (Liene)" userId="b8fe06bb-7cfa-4f96-b8a0-f4e7fbc49ef5" providerId="ADAL" clId="{9D8D9D66-53B0-4DEB-8234-A57407E4FDA8}" dt="2020-10-14T12:42:33.797" v="89" actId="22"/>
          <ac:picMkLst>
            <pc:docMk/>
            <pc:sldMk cId="3896318775" sldId="270"/>
            <ac:picMk id="3" creationId="{62AAFD57-71FD-4504-922A-22D91027E306}"/>
          </ac:picMkLst>
        </pc:picChg>
        <pc:picChg chg="add mod">
          <ac:chgData name="Selten, LLM (Liene)" userId="b8fe06bb-7cfa-4f96-b8a0-f4e7fbc49ef5" providerId="ADAL" clId="{9D8D9D66-53B0-4DEB-8234-A57407E4FDA8}" dt="2020-10-14T12:59:27.672" v="613" actId="1076"/>
          <ac:picMkLst>
            <pc:docMk/>
            <pc:sldMk cId="3896318775" sldId="270"/>
            <ac:picMk id="5" creationId="{DCF21D7C-D748-4EB6-A530-5D882530CDE8}"/>
          </ac:picMkLst>
        </pc:picChg>
        <pc:picChg chg="add del mod">
          <ac:chgData name="Selten, LLM (Liene)" userId="b8fe06bb-7cfa-4f96-b8a0-f4e7fbc49ef5" providerId="ADAL" clId="{9D8D9D66-53B0-4DEB-8234-A57407E4FDA8}" dt="2020-10-14T12:58:57.712" v="598" actId="478"/>
          <ac:picMkLst>
            <pc:docMk/>
            <pc:sldMk cId="3896318775" sldId="270"/>
            <ac:picMk id="12" creationId="{CD74A960-854A-48A4-B40E-ED363DBD29B6}"/>
          </ac:picMkLst>
        </pc:picChg>
        <pc:picChg chg="del">
          <ac:chgData name="Selten, LLM (Liene)" userId="b8fe06bb-7cfa-4f96-b8a0-f4e7fbc49ef5" providerId="ADAL" clId="{9D8D9D66-53B0-4DEB-8234-A57407E4FDA8}" dt="2020-10-14T12:58:56.899" v="597" actId="478"/>
          <ac:picMkLst>
            <pc:docMk/>
            <pc:sldMk cId="3896318775" sldId="270"/>
            <ac:picMk id="3074" creationId="{00000000-0000-0000-0000-000000000000}"/>
          </ac:picMkLst>
        </pc:picChg>
      </pc:sldChg>
      <pc:sldChg chg="del">
        <pc:chgData name="Selten, LLM (Liene)" userId="b8fe06bb-7cfa-4f96-b8a0-f4e7fbc49ef5" providerId="ADAL" clId="{9D8D9D66-53B0-4DEB-8234-A57407E4FDA8}" dt="2020-10-14T12:39:24.840" v="0" actId="47"/>
        <pc:sldMkLst>
          <pc:docMk/>
          <pc:sldMk cId="2776987195" sldId="273"/>
        </pc:sldMkLst>
      </pc:sldChg>
      <pc:sldChg chg="del">
        <pc:chgData name="Selten, LLM (Liene)" userId="b8fe06bb-7cfa-4f96-b8a0-f4e7fbc49ef5" providerId="ADAL" clId="{9D8D9D66-53B0-4DEB-8234-A57407E4FDA8}" dt="2020-10-14T12:39:25.478" v="1" actId="47"/>
        <pc:sldMkLst>
          <pc:docMk/>
          <pc:sldMk cId="3896318775" sldId="274"/>
        </pc:sldMkLst>
      </pc:sldChg>
      <pc:sldChg chg="addSp modSp mod modAnim">
        <pc:chgData name="Selten, LLM (Liene)" userId="b8fe06bb-7cfa-4f96-b8a0-f4e7fbc49ef5" providerId="ADAL" clId="{9D8D9D66-53B0-4DEB-8234-A57407E4FDA8}" dt="2020-10-14T13:08:59.413" v="737"/>
        <pc:sldMkLst>
          <pc:docMk/>
          <pc:sldMk cId="3896318775" sldId="277"/>
        </pc:sldMkLst>
        <pc:spChg chg="mod">
          <ac:chgData name="Selten, LLM (Liene)" userId="b8fe06bb-7cfa-4f96-b8a0-f4e7fbc49ef5" providerId="ADAL" clId="{9D8D9D66-53B0-4DEB-8234-A57407E4FDA8}" dt="2020-10-14T12:42:06.202" v="77" actId="20577"/>
          <ac:spMkLst>
            <pc:docMk/>
            <pc:sldMk cId="3896318775" sldId="277"/>
            <ac:spMk id="2" creationId="{00000000-0000-0000-0000-000000000000}"/>
          </ac:spMkLst>
        </pc:spChg>
        <pc:spChg chg="add mod">
          <ac:chgData name="Selten, LLM (Liene)" userId="b8fe06bb-7cfa-4f96-b8a0-f4e7fbc49ef5" providerId="ADAL" clId="{9D8D9D66-53B0-4DEB-8234-A57407E4FDA8}" dt="2020-10-14T13:08:27.362" v="733" actId="20577"/>
          <ac:spMkLst>
            <pc:docMk/>
            <pc:sldMk cId="3896318775" sldId="277"/>
            <ac:spMk id="7" creationId="{E87B3A80-26A7-46B7-BDB5-BF3FDCD49DF4}"/>
          </ac:spMkLst>
        </pc:spChg>
        <pc:spChg chg="mod">
          <ac:chgData name="Selten, LLM (Liene)" userId="b8fe06bb-7cfa-4f96-b8a0-f4e7fbc49ef5" providerId="ADAL" clId="{9D8D9D66-53B0-4DEB-8234-A57407E4FDA8}" dt="2020-10-14T13:08:46.529" v="735" actId="1076"/>
          <ac:spMkLst>
            <pc:docMk/>
            <pc:sldMk cId="3896318775" sldId="277"/>
            <ac:spMk id="8" creationId="{808FA8B4-0D7C-495F-B618-1524AA3D8550}"/>
          </ac:spMkLst>
        </pc:spChg>
        <pc:spChg chg="add mod">
          <ac:chgData name="Selten, LLM (Liene)" userId="b8fe06bb-7cfa-4f96-b8a0-f4e7fbc49ef5" providerId="ADAL" clId="{9D8D9D66-53B0-4DEB-8234-A57407E4FDA8}" dt="2020-10-14T13:08:11.400" v="718" actId="1076"/>
          <ac:spMkLst>
            <pc:docMk/>
            <pc:sldMk cId="3896318775" sldId="277"/>
            <ac:spMk id="10" creationId="{F14AB9C9-7ED3-42AF-8495-FA66800DCF35}"/>
          </ac:spMkLst>
        </pc:spChg>
        <pc:picChg chg="add">
          <ac:chgData name="Selten, LLM (Liene)" userId="b8fe06bb-7cfa-4f96-b8a0-f4e7fbc49ef5" providerId="ADAL" clId="{9D8D9D66-53B0-4DEB-8234-A57407E4FDA8}" dt="2020-10-14T12:42:31.397" v="88" actId="22"/>
          <ac:picMkLst>
            <pc:docMk/>
            <pc:sldMk cId="3896318775" sldId="277"/>
            <ac:picMk id="3" creationId="{948C3800-A2FB-457A-A2EC-8EBEECC1A4B9}"/>
          </ac:picMkLst>
        </pc:picChg>
        <pc:picChg chg="add mod modCrop">
          <ac:chgData name="Selten, LLM (Liene)" userId="b8fe06bb-7cfa-4f96-b8a0-f4e7fbc49ef5" providerId="ADAL" clId="{9D8D9D66-53B0-4DEB-8234-A57407E4FDA8}" dt="2020-10-14T13:07:14.003" v="690" actId="14100"/>
          <ac:picMkLst>
            <pc:docMk/>
            <pc:sldMk cId="3896318775" sldId="277"/>
            <ac:picMk id="5" creationId="{B13FC1E5-B93B-4B54-82C3-A98D504964CF}"/>
          </ac:picMkLst>
        </pc:picChg>
        <pc:picChg chg="mod modCrop">
          <ac:chgData name="Selten, LLM (Liene)" userId="b8fe06bb-7cfa-4f96-b8a0-f4e7fbc49ef5" providerId="ADAL" clId="{9D8D9D66-53B0-4DEB-8234-A57407E4FDA8}" dt="2020-10-14T13:07:20.450" v="692" actId="14100"/>
          <ac:picMkLst>
            <pc:docMk/>
            <pc:sldMk cId="3896318775" sldId="277"/>
            <ac:picMk id="4098" creationId="{00000000-0000-0000-0000-000000000000}"/>
          </ac:picMkLst>
        </pc:picChg>
      </pc:sldChg>
      <pc:sldChg chg="addSp delSp modSp mod modAnim">
        <pc:chgData name="Selten, LLM (Liene)" userId="b8fe06bb-7cfa-4f96-b8a0-f4e7fbc49ef5" providerId="ADAL" clId="{9D8D9D66-53B0-4DEB-8234-A57407E4FDA8}" dt="2020-10-14T13:12:15.674" v="762" actId="6549"/>
        <pc:sldMkLst>
          <pc:docMk/>
          <pc:sldMk cId="3896318775" sldId="278"/>
        </pc:sldMkLst>
        <pc:spChg chg="mod">
          <ac:chgData name="Selten, LLM (Liene)" userId="b8fe06bb-7cfa-4f96-b8a0-f4e7fbc49ef5" providerId="ADAL" clId="{9D8D9D66-53B0-4DEB-8234-A57407E4FDA8}" dt="2020-10-14T12:42:01.157" v="69" actId="20577"/>
          <ac:spMkLst>
            <pc:docMk/>
            <pc:sldMk cId="3896318775" sldId="278"/>
            <ac:spMk id="2" creationId="{00000000-0000-0000-0000-000000000000}"/>
          </ac:spMkLst>
        </pc:spChg>
        <pc:spChg chg="mod">
          <ac:chgData name="Selten, LLM (Liene)" userId="b8fe06bb-7cfa-4f96-b8a0-f4e7fbc49ef5" providerId="ADAL" clId="{9D8D9D66-53B0-4DEB-8234-A57407E4FDA8}" dt="2020-10-14T13:12:15.674" v="762" actId="6549"/>
          <ac:spMkLst>
            <pc:docMk/>
            <pc:sldMk cId="3896318775" sldId="278"/>
            <ac:spMk id="7" creationId="{00000000-0000-0000-0000-000000000000}"/>
          </ac:spMkLst>
        </pc:spChg>
        <pc:spChg chg="mod ord">
          <ac:chgData name="Selten, LLM (Liene)" userId="b8fe06bb-7cfa-4f96-b8a0-f4e7fbc49ef5" providerId="ADAL" clId="{9D8D9D66-53B0-4DEB-8234-A57407E4FDA8}" dt="2020-10-14T13:11:03.008" v="753" actId="166"/>
          <ac:spMkLst>
            <pc:docMk/>
            <pc:sldMk cId="3896318775" sldId="278"/>
            <ac:spMk id="8" creationId="{BEF483F9-B78F-4D63-BAC0-8A6E75D231B7}"/>
          </ac:spMkLst>
        </pc:spChg>
        <pc:picChg chg="add">
          <ac:chgData name="Selten, LLM (Liene)" userId="b8fe06bb-7cfa-4f96-b8a0-f4e7fbc49ef5" providerId="ADAL" clId="{9D8D9D66-53B0-4DEB-8234-A57407E4FDA8}" dt="2020-10-14T12:42:30.148" v="87" actId="22"/>
          <ac:picMkLst>
            <pc:docMk/>
            <pc:sldMk cId="3896318775" sldId="278"/>
            <ac:picMk id="3" creationId="{900B7C74-9E88-4A91-A063-010DD1D58B39}"/>
          </ac:picMkLst>
        </pc:picChg>
        <pc:picChg chg="add mod">
          <ac:chgData name="Selten, LLM (Liene)" userId="b8fe06bb-7cfa-4f96-b8a0-f4e7fbc49ef5" providerId="ADAL" clId="{9D8D9D66-53B0-4DEB-8234-A57407E4FDA8}" dt="2020-10-14T13:11:25.334" v="760" actId="1076"/>
          <ac:picMkLst>
            <pc:docMk/>
            <pc:sldMk cId="3896318775" sldId="278"/>
            <ac:picMk id="5" creationId="{D2C31A0D-2ADD-4057-95A1-9D7837F8C158}"/>
          </ac:picMkLst>
        </pc:picChg>
        <pc:picChg chg="add mod">
          <ac:chgData name="Selten, LLM (Liene)" userId="b8fe06bb-7cfa-4f96-b8a0-f4e7fbc49ef5" providerId="ADAL" clId="{9D8D9D66-53B0-4DEB-8234-A57407E4FDA8}" dt="2020-10-14T13:10:39.975" v="748" actId="1076"/>
          <ac:picMkLst>
            <pc:docMk/>
            <pc:sldMk cId="3896318775" sldId="278"/>
            <ac:picMk id="1026" creationId="{8EB5A1BB-0BB3-41B3-BB49-DF04E76291CA}"/>
          </ac:picMkLst>
        </pc:picChg>
        <pc:picChg chg="del mod">
          <ac:chgData name="Selten, LLM (Liene)" userId="b8fe06bb-7cfa-4f96-b8a0-f4e7fbc49ef5" providerId="ADAL" clId="{9D8D9D66-53B0-4DEB-8234-A57407E4FDA8}" dt="2020-10-14T13:09:45.122" v="741" actId="478"/>
          <ac:picMkLst>
            <pc:docMk/>
            <pc:sldMk cId="3896318775" sldId="278"/>
            <ac:picMk id="5122" creationId="{00000000-0000-0000-0000-000000000000}"/>
          </ac:picMkLst>
        </pc:picChg>
      </pc:sldChg>
      <pc:sldChg chg="del">
        <pc:chgData name="Selten, LLM (Liene)" userId="b8fe06bb-7cfa-4f96-b8a0-f4e7fbc49ef5" providerId="ADAL" clId="{9D8D9D66-53B0-4DEB-8234-A57407E4FDA8}" dt="2020-10-14T12:39:25.693" v="2" actId="47"/>
        <pc:sldMkLst>
          <pc:docMk/>
          <pc:sldMk cId="3896318775" sldId="279"/>
        </pc:sldMkLst>
      </pc:sldChg>
      <pc:sldChg chg="del">
        <pc:chgData name="Selten, LLM (Liene)" userId="b8fe06bb-7cfa-4f96-b8a0-f4e7fbc49ef5" providerId="ADAL" clId="{9D8D9D66-53B0-4DEB-8234-A57407E4FDA8}" dt="2020-10-14T12:39:25.869" v="3" actId="47"/>
        <pc:sldMkLst>
          <pc:docMk/>
          <pc:sldMk cId="3896318775" sldId="281"/>
        </pc:sldMkLst>
      </pc:sldChg>
      <pc:sldChg chg="del">
        <pc:chgData name="Selten, LLM (Liene)" userId="b8fe06bb-7cfa-4f96-b8a0-f4e7fbc49ef5" providerId="ADAL" clId="{9D8D9D66-53B0-4DEB-8234-A57407E4FDA8}" dt="2020-10-14T12:39:26.724" v="4" actId="47"/>
        <pc:sldMkLst>
          <pc:docMk/>
          <pc:sldMk cId="853265507" sldId="283"/>
        </pc:sldMkLst>
      </pc:sldChg>
      <pc:sldChg chg="addSp modSp mod modAnim">
        <pc:chgData name="Selten, LLM (Liene)" userId="b8fe06bb-7cfa-4f96-b8a0-f4e7fbc49ef5" providerId="ADAL" clId="{9D8D9D66-53B0-4DEB-8234-A57407E4FDA8}" dt="2020-10-14T13:42:31.306" v="810"/>
        <pc:sldMkLst>
          <pc:docMk/>
          <pc:sldMk cId="3869952740" sldId="285"/>
        </pc:sldMkLst>
        <pc:spChg chg="mod">
          <ac:chgData name="Selten, LLM (Liene)" userId="b8fe06bb-7cfa-4f96-b8a0-f4e7fbc49ef5" providerId="ADAL" clId="{9D8D9D66-53B0-4DEB-8234-A57407E4FDA8}" dt="2020-10-14T12:41:35.894" v="58" actId="20577"/>
          <ac:spMkLst>
            <pc:docMk/>
            <pc:sldMk cId="3869952740" sldId="285"/>
            <ac:spMk id="2" creationId="{00000000-0000-0000-0000-000000000000}"/>
          </ac:spMkLst>
        </pc:spChg>
        <pc:spChg chg="add mod">
          <ac:chgData name="Selten, LLM (Liene)" userId="b8fe06bb-7cfa-4f96-b8a0-f4e7fbc49ef5" providerId="ADAL" clId="{9D8D9D66-53B0-4DEB-8234-A57407E4FDA8}" dt="2020-10-14T13:42:29.217" v="809" actId="14100"/>
          <ac:spMkLst>
            <pc:docMk/>
            <pc:sldMk cId="3869952740" sldId="285"/>
            <ac:spMk id="10" creationId="{4DCB331A-6430-4DE8-9AC6-DF895E0A8C58}"/>
          </ac:spMkLst>
        </pc:spChg>
        <pc:picChg chg="add">
          <ac:chgData name="Selten, LLM (Liene)" userId="b8fe06bb-7cfa-4f96-b8a0-f4e7fbc49ef5" providerId="ADAL" clId="{9D8D9D66-53B0-4DEB-8234-A57407E4FDA8}" dt="2020-10-14T12:42:27.637" v="86" actId="22"/>
          <ac:picMkLst>
            <pc:docMk/>
            <pc:sldMk cId="3869952740" sldId="285"/>
            <ac:picMk id="3" creationId="{0A7263AE-22DD-491B-B65B-27787D8A0D91}"/>
          </ac:picMkLst>
        </pc:picChg>
        <pc:picChg chg="add mod">
          <ac:chgData name="Selten, LLM (Liene)" userId="b8fe06bb-7cfa-4f96-b8a0-f4e7fbc49ef5" providerId="ADAL" clId="{9D8D9D66-53B0-4DEB-8234-A57407E4FDA8}" dt="2020-10-14T13:12:48.327" v="773" actId="1076"/>
          <ac:picMkLst>
            <pc:docMk/>
            <pc:sldMk cId="3869952740" sldId="285"/>
            <ac:picMk id="9" creationId="{58CDA2E7-9503-4C67-A42B-B02BFE588E43}"/>
          </ac:picMkLst>
        </pc:picChg>
        <pc:picChg chg="mod">
          <ac:chgData name="Selten, LLM (Liene)" userId="b8fe06bb-7cfa-4f96-b8a0-f4e7fbc49ef5" providerId="ADAL" clId="{9D8D9D66-53B0-4DEB-8234-A57407E4FDA8}" dt="2020-10-14T13:12:42.944" v="769" actId="1076"/>
          <ac:picMkLst>
            <pc:docMk/>
            <pc:sldMk cId="3869952740" sldId="285"/>
            <ac:picMk id="5122" creationId="{00000000-0000-0000-0000-000000000000}"/>
          </ac:picMkLst>
        </pc:picChg>
      </pc:sldChg>
      <pc:sldChg chg="modSp mod ord">
        <pc:chgData name="Selten, LLM (Liene)" userId="b8fe06bb-7cfa-4f96-b8a0-f4e7fbc49ef5" providerId="ADAL" clId="{9D8D9D66-53B0-4DEB-8234-A57407E4FDA8}" dt="2020-10-14T12:43:32.837" v="91"/>
        <pc:sldMkLst>
          <pc:docMk/>
          <pc:sldMk cId="517348989" sldId="293"/>
        </pc:sldMkLst>
        <pc:spChg chg="mod">
          <ac:chgData name="Selten, LLM (Liene)" userId="b8fe06bb-7cfa-4f96-b8a0-f4e7fbc49ef5" providerId="ADAL" clId="{9D8D9D66-53B0-4DEB-8234-A57407E4FDA8}" dt="2020-10-14T12:43:32.837" v="91"/>
          <ac:spMkLst>
            <pc:docMk/>
            <pc:sldMk cId="517348989" sldId="293"/>
            <ac:spMk id="2" creationId="{E88730C3-E112-4FEE-BAB0-71A6380229F7}"/>
          </ac:spMkLst>
        </pc:spChg>
        <pc:spChg chg="mod">
          <ac:chgData name="Selten, LLM (Liene)" userId="b8fe06bb-7cfa-4f96-b8a0-f4e7fbc49ef5" providerId="ADAL" clId="{9D8D9D66-53B0-4DEB-8234-A57407E4FDA8}" dt="2020-10-14T12:40:07.069" v="36" actId="6549"/>
          <ac:spMkLst>
            <pc:docMk/>
            <pc:sldMk cId="517348989" sldId="293"/>
            <ac:spMk id="3" creationId="{C0A6DC22-B8DE-4B01-9E6D-97957545F232}"/>
          </ac:spMkLst>
        </pc:spChg>
      </pc:sldChg>
      <pc:sldChg chg="modSp add mod">
        <pc:chgData name="Selten, LLM (Liene)" userId="b8fe06bb-7cfa-4f96-b8a0-f4e7fbc49ef5" providerId="ADAL" clId="{9D8D9D66-53B0-4DEB-8234-A57407E4FDA8}" dt="2020-10-14T12:48:10.181" v="378" actId="20577"/>
        <pc:sldMkLst>
          <pc:docMk/>
          <pc:sldMk cId="4116015674" sldId="294"/>
        </pc:sldMkLst>
        <pc:spChg chg="mod">
          <ac:chgData name="Selten, LLM (Liene)" userId="b8fe06bb-7cfa-4f96-b8a0-f4e7fbc49ef5" providerId="ADAL" clId="{9D8D9D66-53B0-4DEB-8234-A57407E4FDA8}" dt="2020-10-14T12:43:29.653" v="90"/>
          <ac:spMkLst>
            <pc:docMk/>
            <pc:sldMk cId="4116015674" sldId="294"/>
            <ac:spMk id="2" creationId="{E88730C3-E112-4FEE-BAB0-71A6380229F7}"/>
          </ac:spMkLst>
        </pc:spChg>
        <pc:spChg chg="mod">
          <ac:chgData name="Selten, LLM (Liene)" userId="b8fe06bb-7cfa-4f96-b8a0-f4e7fbc49ef5" providerId="ADAL" clId="{9D8D9D66-53B0-4DEB-8234-A57407E4FDA8}" dt="2020-10-14T12:48:10.181" v="378" actId="20577"/>
          <ac:spMkLst>
            <pc:docMk/>
            <pc:sldMk cId="4116015674" sldId="294"/>
            <ac:spMk id="3" creationId="{C0A6DC22-B8DE-4B01-9E6D-97957545F232}"/>
          </ac:spMkLst>
        </pc:spChg>
      </pc:sldChg>
      <pc:sldChg chg="modSp mod">
        <pc:chgData name="Selten, LLM (Liene)" userId="b8fe06bb-7cfa-4f96-b8a0-f4e7fbc49ef5" providerId="ADAL" clId="{9D8D9D66-53B0-4DEB-8234-A57407E4FDA8}" dt="2020-10-14T12:52:43.380" v="571" actId="20577"/>
        <pc:sldMkLst>
          <pc:docMk/>
          <pc:sldMk cId="1131174077" sldId="295"/>
        </pc:sldMkLst>
        <pc:spChg chg="mod">
          <ac:chgData name="Selten, LLM (Liene)" userId="b8fe06bb-7cfa-4f96-b8a0-f4e7fbc49ef5" providerId="ADAL" clId="{9D8D9D66-53B0-4DEB-8234-A57407E4FDA8}" dt="2020-10-14T12:41:41.594" v="59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9D8D9D66-53B0-4DEB-8234-A57407E4FDA8}" dt="2020-10-14T12:52:43.380" v="571" actId="20577"/>
          <ac:spMkLst>
            <pc:docMk/>
            <pc:sldMk cId="1131174077" sldId="295"/>
            <ac:spMk id="3" creationId="{EA2A3547-07FA-4ADC-BE6F-57C5911AE4A5}"/>
          </ac:spMkLst>
        </pc:spChg>
      </pc:sldChg>
      <pc:sldChg chg="addSp delSp modSp add mod delAnim modAnim">
        <pc:chgData name="Selten, LLM (Liene)" userId="b8fe06bb-7cfa-4f96-b8a0-f4e7fbc49ef5" providerId="ADAL" clId="{9D8D9D66-53B0-4DEB-8234-A57407E4FDA8}" dt="2020-10-14T13:17:40.626" v="782" actId="1076"/>
        <pc:sldMkLst>
          <pc:docMk/>
          <pc:sldMk cId="520187077" sldId="303"/>
        </pc:sldMkLst>
        <pc:spChg chg="mod">
          <ac:chgData name="Selten, LLM (Liene)" userId="b8fe06bb-7cfa-4f96-b8a0-f4e7fbc49ef5" providerId="ADAL" clId="{9D8D9D66-53B0-4DEB-8234-A57407E4FDA8}" dt="2020-10-14T12:41:47.203" v="61"/>
          <ac:spMkLst>
            <pc:docMk/>
            <pc:sldMk cId="520187077" sldId="303"/>
            <ac:spMk id="2" creationId="{00000000-0000-0000-0000-000000000000}"/>
          </ac:spMkLst>
        </pc:spChg>
        <pc:spChg chg="del">
          <ac:chgData name="Selten, LLM (Liene)" userId="b8fe06bb-7cfa-4f96-b8a0-f4e7fbc49ef5" providerId="ADAL" clId="{9D8D9D66-53B0-4DEB-8234-A57407E4FDA8}" dt="2020-10-14T12:41:17.578" v="45" actId="478"/>
          <ac:spMkLst>
            <pc:docMk/>
            <pc:sldMk cId="520187077" sldId="303"/>
            <ac:spMk id="13" creationId="{4142CB63-3543-46C6-AE52-E79BC784C167}"/>
          </ac:spMkLst>
        </pc:spChg>
        <pc:picChg chg="add del mod">
          <ac:chgData name="Selten, LLM (Liene)" userId="b8fe06bb-7cfa-4f96-b8a0-f4e7fbc49ef5" providerId="ADAL" clId="{9D8D9D66-53B0-4DEB-8234-A57407E4FDA8}" dt="2020-10-14T13:17:01.282" v="774" actId="478"/>
          <ac:picMkLst>
            <pc:docMk/>
            <pc:sldMk cId="520187077" sldId="303"/>
            <ac:picMk id="4" creationId="{D762F135-26F0-4DFB-BC32-BC3E76514DB4}"/>
          </ac:picMkLst>
        </pc:picChg>
        <pc:picChg chg="add mod">
          <ac:chgData name="Selten, LLM (Liene)" userId="b8fe06bb-7cfa-4f96-b8a0-f4e7fbc49ef5" providerId="ADAL" clId="{9D8D9D66-53B0-4DEB-8234-A57407E4FDA8}" dt="2020-10-14T13:17:37.124" v="781" actId="1076"/>
          <ac:picMkLst>
            <pc:docMk/>
            <pc:sldMk cId="520187077" sldId="303"/>
            <ac:picMk id="5" creationId="{9F0374C7-9231-4AF9-8433-2DC8B3410C33}"/>
          </ac:picMkLst>
        </pc:picChg>
        <pc:picChg chg="del">
          <ac:chgData name="Selten, LLM (Liene)" userId="b8fe06bb-7cfa-4f96-b8a0-f4e7fbc49ef5" providerId="ADAL" clId="{9D8D9D66-53B0-4DEB-8234-A57407E4FDA8}" dt="2020-10-14T12:41:15.805" v="44" actId="478"/>
          <ac:picMkLst>
            <pc:docMk/>
            <pc:sldMk cId="520187077" sldId="303"/>
            <ac:picMk id="8" creationId="{E7BC0D8D-9EBF-4775-A7EF-F9A6E672DC48}"/>
          </ac:picMkLst>
        </pc:picChg>
        <pc:picChg chg="add del mod">
          <ac:chgData name="Selten, LLM (Liene)" userId="b8fe06bb-7cfa-4f96-b8a0-f4e7fbc49ef5" providerId="ADAL" clId="{9D8D9D66-53B0-4DEB-8234-A57407E4FDA8}" dt="2020-10-14T13:17:02.476" v="775" actId="478"/>
          <ac:picMkLst>
            <pc:docMk/>
            <pc:sldMk cId="520187077" sldId="303"/>
            <ac:picMk id="11" creationId="{76571130-3F3A-4A5C-848B-7DA41A14F964}"/>
          </ac:picMkLst>
        </pc:picChg>
        <pc:picChg chg="del">
          <ac:chgData name="Selten, LLM (Liene)" userId="b8fe06bb-7cfa-4f96-b8a0-f4e7fbc49ef5" providerId="ADAL" clId="{9D8D9D66-53B0-4DEB-8234-A57407E4FDA8}" dt="2020-10-14T12:41:18.305" v="46" actId="478"/>
          <ac:picMkLst>
            <pc:docMk/>
            <pc:sldMk cId="520187077" sldId="303"/>
            <ac:picMk id="12" creationId="{733A817E-78C1-4F18-9714-25937BE7C0E4}"/>
          </ac:picMkLst>
        </pc:picChg>
        <pc:picChg chg="add mod">
          <ac:chgData name="Selten, LLM (Liene)" userId="b8fe06bb-7cfa-4f96-b8a0-f4e7fbc49ef5" providerId="ADAL" clId="{9D8D9D66-53B0-4DEB-8234-A57407E4FDA8}" dt="2020-10-14T13:17:40.626" v="782" actId="1076"/>
          <ac:picMkLst>
            <pc:docMk/>
            <pc:sldMk cId="520187077" sldId="303"/>
            <ac:picMk id="12" creationId="{D138D05B-3C57-4582-85B7-C952F50F0108}"/>
          </ac:picMkLst>
        </pc:picChg>
      </pc:sldChg>
      <pc:sldChg chg="addSp delSp modSp add mod delAnim modAnim">
        <pc:chgData name="Selten, LLM (Liene)" userId="b8fe06bb-7cfa-4f96-b8a0-f4e7fbc49ef5" providerId="ADAL" clId="{9D8D9D66-53B0-4DEB-8234-A57407E4FDA8}" dt="2020-10-14T13:03:48.259" v="639"/>
        <pc:sldMkLst>
          <pc:docMk/>
          <pc:sldMk cId="4049534866" sldId="304"/>
        </pc:sldMkLst>
        <pc:spChg chg="mod">
          <ac:chgData name="Selten, LLM (Liene)" userId="b8fe06bb-7cfa-4f96-b8a0-f4e7fbc49ef5" providerId="ADAL" clId="{9D8D9D66-53B0-4DEB-8234-A57407E4FDA8}" dt="2020-10-14T12:41:44.500" v="60"/>
          <ac:spMkLst>
            <pc:docMk/>
            <pc:sldMk cId="4049534866" sldId="304"/>
            <ac:spMk id="2" creationId="{00000000-0000-0000-0000-000000000000}"/>
          </ac:spMkLst>
        </pc:spChg>
        <pc:spChg chg="del mod">
          <ac:chgData name="Selten, LLM (Liene)" userId="b8fe06bb-7cfa-4f96-b8a0-f4e7fbc49ef5" providerId="ADAL" clId="{9D8D9D66-53B0-4DEB-8234-A57407E4FDA8}" dt="2020-10-14T12:41:23.523" v="50" actId="478"/>
          <ac:spMkLst>
            <pc:docMk/>
            <pc:sldMk cId="4049534866" sldId="304"/>
            <ac:spMk id="13" creationId="{4142CB63-3543-46C6-AE52-E79BC784C167}"/>
          </ac:spMkLst>
        </pc:spChg>
        <pc:picChg chg="add mod">
          <ac:chgData name="Selten, LLM (Liene)" userId="b8fe06bb-7cfa-4f96-b8a0-f4e7fbc49ef5" providerId="ADAL" clId="{9D8D9D66-53B0-4DEB-8234-A57407E4FDA8}" dt="2020-10-14T13:03:00.289" v="631" actId="14100"/>
          <ac:picMkLst>
            <pc:docMk/>
            <pc:sldMk cId="4049534866" sldId="304"/>
            <ac:picMk id="5" creationId="{630BA239-66C0-4614-9E17-08E97B28DA29}"/>
          </ac:picMkLst>
        </pc:picChg>
        <pc:picChg chg="del">
          <ac:chgData name="Selten, LLM (Liene)" userId="b8fe06bb-7cfa-4f96-b8a0-f4e7fbc49ef5" providerId="ADAL" clId="{9D8D9D66-53B0-4DEB-8234-A57407E4FDA8}" dt="2020-10-14T12:41:20.669" v="47" actId="478"/>
          <ac:picMkLst>
            <pc:docMk/>
            <pc:sldMk cId="4049534866" sldId="304"/>
            <ac:picMk id="8" creationId="{E7BC0D8D-9EBF-4775-A7EF-F9A6E672DC48}"/>
          </ac:picMkLst>
        </pc:picChg>
        <pc:picChg chg="add mod">
          <ac:chgData name="Selten, LLM (Liene)" userId="b8fe06bb-7cfa-4f96-b8a0-f4e7fbc49ef5" providerId="ADAL" clId="{9D8D9D66-53B0-4DEB-8234-A57407E4FDA8}" dt="2020-10-14T13:03:43.284" v="637" actId="208"/>
          <ac:picMkLst>
            <pc:docMk/>
            <pc:sldMk cId="4049534866" sldId="304"/>
            <ac:picMk id="9" creationId="{40906A46-C114-4092-82B6-D695C2DBB71D}"/>
          </ac:picMkLst>
        </pc:picChg>
        <pc:picChg chg="del">
          <ac:chgData name="Selten, LLM (Liene)" userId="b8fe06bb-7cfa-4f96-b8a0-f4e7fbc49ef5" providerId="ADAL" clId="{9D8D9D66-53B0-4DEB-8234-A57407E4FDA8}" dt="2020-10-14T12:41:22.251" v="49" actId="478"/>
          <ac:picMkLst>
            <pc:docMk/>
            <pc:sldMk cId="4049534866" sldId="304"/>
            <ac:picMk id="12" creationId="{733A817E-78C1-4F18-9714-25937BE7C0E4}"/>
          </ac:picMkLst>
        </pc:picChg>
      </pc:sldChg>
      <pc:sldChg chg="delSp modSp mod delAnim modAnim">
        <pc:chgData name="Selten, LLM (Liene)" userId="b8fe06bb-7cfa-4f96-b8a0-f4e7fbc49ef5" providerId="ADAL" clId="{9D8D9D66-53B0-4DEB-8234-A57407E4FDA8}" dt="2020-10-14T13:05:44.386" v="669"/>
        <pc:sldMkLst>
          <pc:docMk/>
          <pc:sldMk cId="1803166271" sldId="305"/>
        </pc:sldMkLst>
        <pc:spChg chg="mod">
          <ac:chgData name="Selten, LLM (Liene)" userId="b8fe06bb-7cfa-4f96-b8a0-f4e7fbc49ef5" providerId="ADAL" clId="{9D8D9D66-53B0-4DEB-8234-A57407E4FDA8}" dt="2020-10-14T13:04:14.130" v="652" actId="20577"/>
          <ac:spMkLst>
            <pc:docMk/>
            <pc:sldMk cId="1803166271" sldId="305"/>
            <ac:spMk id="6" creationId="{00000000-0000-0000-0000-000000000000}"/>
          </ac:spMkLst>
        </pc:spChg>
        <pc:spChg chg="mod">
          <ac:chgData name="Selten, LLM (Liene)" userId="b8fe06bb-7cfa-4f96-b8a0-f4e7fbc49ef5" providerId="ADAL" clId="{9D8D9D66-53B0-4DEB-8234-A57407E4FDA8}" dt="2020-10-14T13:04:32.522" v="655" actId="1076"/>
          <ac:spMkLst>
            <pc:docMk/>
            <pc:sldMk cId="1803166271" sldId="305"/>
            <ac:spMk id="8" creationId="{00000000-0000-0000-0000-000000000000}"/>
          </ac:spMkLst>
        </pc:spChg>
        <pc:spChg chg="mod">
          <ac:chgData name="Selten, LLM (Liene)" userId="b8fe06bb-7cfa-4f96-b8a0-f4e7fbc49ef5" providerId="ADAL" clId="{9D8D9D66-53B0-4DEB-8234-A57407E4FDA8}" dt="2020-10-14T13:05:01.104" v="661" actId="6549"/>
          <ac:spMkLst>
            <pc:docMk/>
            <pc:sldMk cId="1803166271" sldId="305"/>
            <ac:spMk id="9" creationId="{00000000-0000-0000-0000-000000000000}"/>
          </ac:spMkLst>
        </pc:spChg>
        <pc:spChg chg="del">
          <ac:chgData name="Selten, LLM (Liene)" userId="b8fe06bb-7cfa-4f96-b8a0-f4e7fbc49ef5" providerId="ADAL" clId="{9D8D9D66-53B0-4DEB-8234-A57407E4FDA8}" dt="2020-10-14T13:04:58.548" v="660" actId="478"/>
          <ac:spMkLst>
            <pc:docMk/>
            <pc:sldMk cId="1803166271" sldId="305"/>
            <ac:spMk id="10" creationId="{00000000-0000-0000-0000-000000000000}"/>
          </ac:spMkLst>
        </pc:spChg>
        <pc:picChg chg="del">
          <ac:chgData name="Selten, LLM (Liene)" userId="b8fe06bb-7cfa-4f96-b8a0-f4e7fbc49ef5" providerId="ADAL" clId="{9D8D9D66-53B0-4DEB-8234-A57407E4FDA8}" dt="2020-10-14T12:58:52.608" v="595" actId="478"/>
          <ac:picMkLst>
            <pc:docMk/>
            <pc:sldMk cId="1803166271" sldId="305"/>
            <ac:picMk id="5" creationId="{DCF21D7C-D748-4EB6-A530-5D882530CDE8}"/>
          </ac:picMkLst>
        </pc:picChg>
        <pc:picChg chg="mod">
          <ac:chgData name="Selten, LLM (Liene)" userId="b8fe06bb-7cfa-4f96-b8a0-f4e7fbc49ef5" providerId="ADAL" clId="{9D8D9D66-53B0-4DEB-8234-A57407E4FDA8}" dt="2020-10-14T13:05:20.440" v="668" actId="1076"/>
          <ac:picMkLst>
            <pc:docMk/>
            <pc:sldMk cId="1803166271" sldId="305"/>
            <ac:picMk id="12" creationId="{CD74A960-854A-48A4-B40E-ED363DBD29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317494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7894" userDrawn="1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351" userDrawn="1">
          <p15:clr>
            <a:srgbClr val="FBAE40"/>
          </p15:clr>
        </p15:guide>
        <p15:guide id="5" pos="553" userDrawn="1">
          <p15:clr>
            <a:srgbClr val="FBAE40"/>
          </p15:clr>
        </p15:guide>
        <p15:guide id="6" orient="horz" pos="56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15200"/>
            <a:ext cx="13004800" cy="8753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82D25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>
          <p15:clr>
            <a:srgbClr val="F26B43"/>
          </p15:clr>
        </p15:guide>
        <p15:guide id="2" pos="5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4220FE7-82D9-4887-8A28-2D9B140EDE92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11" r:id="rId5"/>
    <p:sldLayoutId id="2147483712" r:id="rId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A4D1A310-D573-4742-8ED1-5E995DFC5881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3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chooltv.nl/video/het-ontstaan-en-de-inrichting-van-nederland-stedelijke-wederopbouw-en-suburbanisatie/#q=suburbanisatie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671800"/>
            <a:ext cx="7604124" cy="553547"/>
          </a:xfrm>
        </p:spPr>
        <p:txBody>
          <a:bodyPr/>
          <a:lstStyle/>
          <a:p>
            <a:r>
              <a:rPr lang="nl-NL" dirty="0"/>
              <a:t>Paragraaf 2.2 Bevolking in beweging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 Bevolking en ruimte</a:t>
            </a:r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H2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4ACB87-6E58-4087-B5B6-B134A242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110F77-C627-4C51-B478-CCE6F7DC29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0BA239-66C0-4614-9E17-08E97B28D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32" y="1816800"/>
            <a:ext cx="12849505" cy="396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0906A46-C114-4092-82B6-D695C2DB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04" y="6361800"/>
            <a:ext cx="12427171" cy="228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95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44 &amp; 45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8 </a:t>
            </a:r>
            <a:r>
              <a:rPr lang="nl-NL" sz="4000" dirty="0"/>
              <a:t>in je werkboek </a:t>
            </a:r>
            <a:r>
              <a:rPr lang="nl-NL" sz="2400" dirty="0"/>
              <a:t>(3 niet)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r>
              <a:rPr lang="nl-NL" sz="4400" u="sng" dirty="0"/>
              <a:t/>
            </a:r>
            <a:br>
              <a:rPr lang="nl-NL" sz="44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2800" i="1" dirty="0"/>
              <a:t>sociale bevolkingsgroei, verhuismotieven, aantrekkingsfactoren, afstotingsfactoren, vestigingsoverschot, vertrekoverschot, ontgroening, vergrijzing, urbanisatie, suburbanisatie</a:t>
            </a:r>
            <a:endParaRPr lang="nl-NL" sz="3200" i="1" dirty="0"/>
          </a:p>
          <a:p>
            <a:pPr marL="0" indent="0">
              <a:buNone/>
            </a:pP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Wat weet je nog van 2.1?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weet dat bevolking niet alleen verandert door natuurlijke, maar ook door sociale bevolkingsgroei.</a:t>
            </a:r>
          </a:p>
          <a:p>
            <a:r>
              <a:rPr lang="nl-NL" sz="3200" dirty="0"/>
              <a:t>Je begrijpt waarom binnenlandse migratiestromen door de tijd heen veranderen.</a:t>
            </a:r>
          </a:p>
          <a:p>
            <a:r>
              <a:rPr lang="nl-NL" sz="3200" dirty="0"/>
              <a:t>Je kunt het verschil in bevolkingsopbouw tussen vestigings- en vertrekgebieden beschrijven.</a:t>
            </a:r>
            <a:endParaRPr lang="nl-NL" sz="36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bevolkingsgroei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77888" y="1992041"/>
            <a:ext cx="113395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Naast natuurlijke bevolkingsgroei kennen we ook </a:t>
            </a:r>
            <a:r>
              <a:rPr lang="nl-NL" dirty="0">
                <a:solidFill>
                  <a:srgbClr val="FF0000"/>
                </a:solidFill>
              </a:rPr>
              <a:t>sociale bevolkingsgroei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AAFD57-71FD-4504-922A-22D91027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CF21D7C-D748-4EB6-A530-5D882530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19" y="2852673"/>
            <a:ext cx="9575961" cy="668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bevolkingsgroei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77888" y="1992041"/>
            <a:ext cx="4229512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Mensen hebben bijv. werk in de grote stad als reden om daar te gaan wonen.</a:t>
            </a:r>
          </a:p>
          <a:p>
            <a:endParaRPr lang="nl-NL" dirty="0"/>
          </a:p>
          <a:p>
            <a:r>
              <a:rPr lang="nl-NL" dirty="0"/>
              <a:t>Hoe noem je de redenen om te verhuizen?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verhuismotieven</a:t>
            </a:r>
          </a:p>
          <a:p>
            <a:endParaRPr lang="nl-NL" dirty="0"/>
          </a:p>
        </p:txBody>
      </p:sp>
      <p:pic>
        <p:nvPicPr>
          <p:cNvPr id="3074" name="Picture 2" descr="C:\Users\Brendan\Documents\Persoonlijk\Werk\Carriere\Noordhoff Uitgevers\Thuiswerken\BNL\Auteursklus\Powerpoints\4GT\H2\CH02_4GT\CH02\BNL3-4GT-LB-2-11-53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146" y="1984520"/>
            <a:ext cx="7275579" cy="55817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hthoek 7"/>
          <p:cNvSpPr/>
          <p:nvPr/>
        </p:nvSpPr>
        <p:spPr>
          <a:xfrm>
            <a:off x="877000" y="5506800"/>
            <a:ext cx="421213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Werkgelegenheid in de stad is dan een </a:t>
            </a:r>
            <a:r>
              <a:rPr lang="nl-NL" i="1" dirty="0">
                <a:solidFill>
                  <a:srgbClr val="FF0000"/>
                </a:solidFill>
              </a:rPr>
              <a:t>aantrekkingsfactor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2123824" y="6721800"/>
            <a:ext cx="275857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/ </a:t>
            </a:r>
            <a:r>
              <a:rPr lang="nl-NL" i="1" dirty="0">
                <a:solidFill>
                  <a:srgbClr val="FF0000"/>
                </a:solidFill>
              </a:rPr>
              <a:t>afstotingsfactor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AAFD57-71FD-4504-922A-22D91027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12" name="Picture 2" descr="http://archief.schooltv.nl/eigenwijzer/mmbase/images/3621294">
            <a:extLst>
              <a:ext uri="{FF2B5EF4-FFF2-40B4-BE49-F238E27FC236}">
                <a16:creationId xmlns:a16="http://schemas.microsoft.com/office/drawing/2014/main" id="{CD74A960-854A-48A4-B40E-ED363DBD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31" y="1984519"/>
            <a:ext cx="7733246" cy="55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endan\Documents\Persoonlijk\Werk\Carriere\Noordhoff Uitgevers\Thuiswerken\BNL\Auteursklus\Powerpoints\4GT\H2\CH02_4GT\CH02\BNL3-4GT-LB-2-02-09_VB.jpg"/>
          <p:cNvPicPr>
            <a:picLocks noChangeAspect="1" noChangeArrowheads="1"/>
          </p:cNvPicPr>
          <p:nvPr/>
        </p:nvPicPr>
        <p:blipFill rotWithShape="1">
          <a:blip r:embed="rId2" cstate="print"/>
          <a:srcRect l="3296" t="2995" r="52963"/>
          <a:stretch/>
        </p:blipFill>
        <p:spPr bwMode="auto">
          <a:xfrm>
            <a:off x="840773" y="4757800"/>
            <a:ext cx="4256548" cy="49958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Jong en oud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08FA8B4-0D7C-495F-B618-1524AA3D8550}"/>
              </a:ext>
            </a:extLst>
          </p:cNvPr>
          <p:cNvSpPr/>
          <p:nvPr/>
        </p:nvSpPr>
        <p:spPr>
          <a:xfrm>
            <a:off x="7627400" y="2720801"/>
            <a:ext cx="490500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Jongeren trekken weg uit een bepaalde regio, bijvoorbeeld om te gaan studeren in een andere stad. Hoe noemen we dit?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ontgroening</a:t>
            </a:r>
            <a:endParaRPr lang="nl-NL" i="1" dirty="0"/>
          </a:p>
          <a:p>
            <a:endParaRPr lang="nl-NL" dirty="0"/>
          </a:p>
          <a:p>
            <a:r>
              <a:rPr lang="nl-NL" dirty="0"/>
              <a:t>Gevolg: </a:t>
            </a:r>
            <a:br>
              <a:rPr lang="nl-NL" dirty="0"/>
            </a:br>
            <a:r>
              <a:rPr lang="nl-NL" dirty="0"/>
              <a:t>aandeel ouderen in die regio neemt toe.</a:t>
            </a:r>
          </a:p>
          <a:p>
            <a:endParaRPr lang="nl-NL" dirty="0"/>
          </a:p>
          <a:p>
            <a:r>
              <a:rPr lang="nl-NL" dirty="0"/>
              <a:t>Hoe wordt deze toename genoemd?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vergrijzing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8C3800-A2FB-457A-A2EC-8EBEECC1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5" name="Picture 2" descr="C:\Users\Brendan\Documents\Persoonlijk\Werk\Carriere\Noordhoff Uitgevers\Thuiswerken\BNL\Auteursklus\Powerpoints\4GT\H2\CH02_4GT\CH02\BNL3-4GT-LB-2-02-09_VB.jpg">
            <a:extLst>
              <a:ext uri="{FF2B5EF4-FFF2-40B4-BE49-F238E27FC236}">
                <a16:creationId xmlns:a16="http://schemas.microsoft.com/office/drawing/2014/main" id="{B13FC1E5-B93B-4B54-82C3-A98D50496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0341" r="1481" b="36051"/>
          <a:stretch/>
        </p:blipFill>
        <p:spPr bwMode="auto">
          <a:xfrm>
            <a:off x="840773" y="1520583"/>
            <a:ext cx="4256549" cy="304121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F14AB9C9-7ED3-42AF-8495-FA66800DCF35}"/>
              </a:ext>
            </a:extLst>
          </p:cNvPr>
          <p:cNvSpPr/>
          <p:nvPr/>
        </p:nvSpPr>
        <p:spPr>
          <a:xfrm rot="670704">
            <a:off x="4267178" y="2250934"/>
            <a:ext cx="269297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/>
              <a:t>Vestigingsgebied</a:t>
            </a:r>
            <a:endParaRPr lang="nl-NL" sz="2400" i="1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7B3A80-26A7-46B7-BDB5-BF3FDCD49DF4}"/>
              </a:ext>
            </a:extLst>
          </p:cNvPr>
          <p:cNvSpPr/>
          <p:nvPr/>
        </p:nvSpPr>
        <p:spPr>
          <a:xfrm rot="670704">
            <a:off x="4590798" y="5520016"/>
            <a:ext cx="269297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/>
              <a:t>Vertrekgebied</a:t>
            </a:r>
            <a:endParaRPr lang="nl-NL" sz="2400" i="1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Urbanisatie en suburbanisatie (1)</a:t>
            </a:r>
          </a:p>
        </p:txBody>
      </p:sp>
      <p:sp>
        <p:nvSpPr>
          <p:cNvPr id="7" name="Rechthoek 6"/>
          <p:cNvSpPr/>
          <p:nvPr/>
        </p:nvSpPr>
        <p:spPr>
          <a:xfrm>
            <a:off x="877888" y="1997075"/>
            <a:ext cx="53639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Tot ongeveer 1960 trokken mensen massaal naar de stad: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urbanisatie</a:t>
            </a:r>
            <a:endParaRPr lang="nl-NL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 de steden was toen sprake van een </a:t>
            </a:r>
            <a:r>
              <a:rPr lang="nl-NL" dirty="0">
                <a:solidFill>
                  <a:srgbClr val="FF0000"/>
                </a:solidFill>
              </a:rPr>
              <a:t>vestigingsoverschot</a:t>
            </a:r>
            <a:r>
              <a:rPr lang="nl-NL" dirty="0"/>
              <a:t>. </a:t>
            </a:r>
          </a:p>
          <a:p>
            <a:r>
              <a:rPr lang="nl-NL" dirty="0"/>
              <a:t>Op het platteland was er juist een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vertrekoverschot</a:t>
            </a:r>
            <a:r>
              <a:rPr lang="nl-NL" dirty="0"/>
              <a:t>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0B7C74-9E88-4A91-A063-010DD1D5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1026" name="Picture 2" descr="Toerisme in Utrecht 2020 - Beoordelingen - Tripadvisor">
            <a:extLst>
              <a:ext uri="{FF2B5EF4-FFF2-40B4-BE49-F238E27FC236}">
                <a16:creationId xmlns:a16="http://schemas.microsoft.com/office/drawing/2014/main" id="{8EB5A1BB-0BB3-41B3-BB49-DF04E7629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r="3187"/>
          <a:stretch/>
        </p:blipFill>
        <p:spPr bwMode="auto">
          <a:xfrm>
            <a:off x="6648824" y="2268115"/>
            <a:ext cx="5838176" cy="45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urbanisatie">
            <a:extLst>
              <a:ext uri="{FF2B5EF4-FFF2-40B4-BE49-F238E27FC236}">
                <a16:creationId xmlns:a16="http://schemas.microsoft.com/office/drawing/2014/main" id="{D2C31A0D-2ADD-4057-95A1-9D7837F8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00" y="6084948"/>
            <a:ext cx="3885288" cy="334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400" y="3032156"/>
            <a:ext cx="4455000" cy="1844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Urbanisatie en suburbanisatie (2)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90826" y="1997075"/>
            <a:ext cx="5017687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 1960 trok men naar plaatsen nabij de stad, zoals Purmerend. Dit noemen we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suburbanisatie</a:t>
            </a:r>
            <a:endParaRPr lang="nl-NL" i="1" dirty="0"/>
          </a:p>
          <a:p>
            <a:pPr marL="192088" indent="-192088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Om welke redenen verhuisde men naar de stad?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rust en ruimte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schonere leefomgeving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voorzieningen van de stad in de</a:t>
            </a:r>
            <a:br>
              <a:rPr lang="nl-NL" i="1" dirty="0"/>
            </a:br>
            <a:r>
              <a:rPr lang="nl-NL" i="1" dirty="0"/>
              <a:t>  buurt</a:t>
            </a:r>
          </a:p>
        </p:txBody>
      </p:sp>
      <p:pic>
        <p:nvPicPr>
          <p:cNvPr id="5122" name="Picture 2" descr="C:\Users\Brendan\Documents\Persoonlijk\Werk\Carriere\Noordhoff Uitgevers\Thuiswerken\BNL\Auteursklus\Powerpoints\4GT\H2\CH02_4GT\CH02\BNL3-4GT-LB-2-02-10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447" y="2070212"/>
            <a:ext cx="6279953" cy="4185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399" y="3436800"/>
            <a:ext cx="6279953" cy="117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7263AE-22DD-491B-B65B-27787D8A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9" name="Picture 2" descr="Afbeeldingsresultaat voor suburbanisatie">
            <a:extLst>
              <a:ext uri="{FF2B5EF4-FFF2-40B4-BE49-F238E27FC236}">
                <a16:creationId xmlns:a16="http://schemas.microsoft.com/office/drawing/2014/main" id="{58CDA2E7-9503-4C67-A42B-B02BFE588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5" t="26433" r="40449" b="35758"/>
          <a:stretch/>
        </p:blipFill>
        <p:spPr bwMode="auto">
          <a:xfrm rot="21306237">
            <a:off x="5413911" y="6251998"/>
            <a:ext cx="3364756" cy="30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DCB331A-6430-4DE8-9AC6-DF895E0A8C58}"/>
              </a:ext>
            </a:extLst>
          </p:cNvPr>
          <p:cNvSpPr txBox="1"/>
          <p:nvPr/>
        </p:nvSpPr>
        <p:spPr>
          <a:xfrm>
            <a:off x="593889" y="8357902"/>
            <a:ext cx="4018511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Filmpje: </a:t>
            </a:r>
            <a:r>
              <a:rPr lang="nl-NL" dirty="0">
                <a:hlinkClick r:id="rId5"/>
              </a:rPr>
              <a:t>Suburbanisatie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99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2.2 Bevolking in beweging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110F77-C627-4C51-B478-CCE6F7DC29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0374C7-9231-4AF9-8433-2DC8B3410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" y="998672"/>
            <a:ext cx="12568413" cy="531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38D05B-3C57-4582-85B7-C952F50F0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00" y="6642392"/>
            <a:ext cx="10613342" cy="2876244"/>
          </a:xfrm>
          <a:prstGeom prst="rect">
            <a:avLst/>
          </a:prstGeom>
          <a:ln w="762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1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38E072-D886-45FD-943C-04053820A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41DCAD-B605-4F0A-ABF4-E0E58F3AD0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B7B8B6-8254-4D7D-9558-7FED0D8510B6}">
  <ds:schemaRefs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2079</TotalTime>
  <Words>277</Words>
  <Application>Microsoft Office PowerPoint</Application>
  <PresentationFormat>Aangepast</PresentationFormat>
  <Paragraphs>71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3_Kantoorthema</vt:lpstr>
      <vt:lpstr>1_Kantoorthema</vt:lpstr>
      <vt:lpstr>2_Kantoorthema</vt:lpstr>
      <vt:lpstr>PowerPoint-presentatie</vt:lpstr>
      <vt:lpstr>Leerdoelen</vt:lpstr>
      <vt:lpstr>Leerdoelen</vt:lpstr>
      <vt:lpstr>Sociale bevolkingsgroei</vt:lpstr>
      <vt:lpstr>Sociale bevolkingsgroei</vt:lpstr>
      <vt:lpstr>Jong en oud</vt:lpstr>
      <vt:lpstr>Urbanisatie en suburbanisatie (1)</vt:lpstr>
      <vt:lpstr>Urbanisatie en suburbanisatie (2)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131</cp:revision>
  <cp:lastPrinted>2017-02-23T12:19:06Z</cp:lastPrinted>
  <dcterms:created xsi:type="dcterms:W3CDTF">2016-06-21T09:44:17Z</dcterms:created>
  <dcterms:modified xsi:type="dcterms:W3CDTF">2020-10-21T12:30:32Z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